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8" r:id="rId14"/>
    <p:sldId id="269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/>
    <p:restoredTop sz="95679"/>
  </p:normalViewPr>
  <p:slideViewPr>
    <p:cSldViewPr snapToGrid="0">
      <p:cViewPr>
        <p:scale>
          <a:sx n="154" d="100"/>
          <a:sy n="154" d="100"/>
        </p:scale>
        <p:origin x="664" y="-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32" y="2299991"/>
            <a:ext cx="3384000" cy="21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6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877153" y="2599778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58" y="2184739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713" y="218440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30276" y="126648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2819E6-80D8-E81C-4406-6E070B17C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2" b="25625"/>
          <a:stretch/>
        </p:blipFill>
        <p:spPr>
          <a:xfrm>
            <a:off x="4278553" y="6702501"/>
            <a:ext cx="1735200" cy="1662545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B70B695D-070C-B67F-CD4C-D22D3D6C6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3"/>
          <a:stretch/>
        </p:blipFill>
        <p:spPr>
          <a:xfrm>
            <a:off x="2344459" y="6633555"/>
            <a:ext cx="1735200" cy="173149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F07C68-D588-591E-45AC-7C38F65DE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3" b="25744"/>
          <a:stretch/>
        </p:blipFill>
        <p:spPr>
          <a:xfrm>
            <a:off x="2727583" y="4571999"/>
            <a:ext cx="1735200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5100</TotalTime>
  <Words>42</Words>
  <Application>Microsoft Macintosh PowerPoint</Application>
  <PresentationFormat>A4 Paper (210x297 mm)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19</cp:revision>
  <dcterms:created xsi:type="dcterms:W3CDTF">2022-12-20T13:39:35Z</dcterms:created>
  <dcterms:modified xsi:type="dcterms:W3CDTF">2023-02-08T15:03:23Z</dcterms:modified>
</cp:coreProperties>
</file>